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7" r:id="rId3"/>
    <p:sldId id="290" r:id="rId4"/>
    <p:sldId id="288" r:id="rId5"/>
    <p:sldId id="289" r:id="rId6"/>
    <p:sldId id="258" r:id="rId7"/>
    <p:sldId id="291" r:id="rId8"/>
    <p:sldId id="305" r:id="rId9"/>
    <p:sldId id="306" r:id="rId10"/>
    <p:sldId id="259" r:id="rId11"/>
    <p:sldId id="260" r:id="rId12"/>
    <p:sldId id="261" r:id="rId13"/>
    <p:sldId id="26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93"/>
    <a:srgbClr val="FAFA96"/>
    <a:srgbClr val="FFDD71"/>
    <a:srgbClr val="FFE9A3"/>
    <a:srgbClr val="342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21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163F-1107-8E48-8F80-7707D3EFF21B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40A1-AEBF-784E-AA2E-1B8EE3A0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D37F1-8330-C54B-A8AB-87B5BF5B3E8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BE6D2-6C88-5244-8C6C-1BEC2724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8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FB5225C6-092B-454B-BF42-BF6BCD6FADD4}" type="slidenum">
              <a:rPr lang="en-US" sz="1200">
                <a:latin typeface="Times New Roman" charset="0"/>
              </a:rPr>
              <a:pPr eaLnBrk="1" hangingPunct="1"/>
              <a:t>10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50F4-65A0-9440-B6A6-5BCE240F2DC7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E699-337A-EF4C-965F-46D0DC6A9024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F1BB-B054-8148-8B19-0EAC6A136988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748-95C4-4041-928F-4D6DAAA6BA9C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4BF3-4CBA-F04C-88DD-5574E2D7AE5D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B274-6366-D842-B874-9EFB1558DCEC}" type="datetime1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7797-F4DA-6C43-96D2-4CCB2CE082B5}" type="datetime1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DB2E-6B38-0441-BA0F-B2D9B8799D46}" type="datetime1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50BD-3C29-B94A-97CE-2E96CBA778CF}" type="datetime1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65C5-FB11-6D41-A127-C157009D4F40}" type="datetime1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F616-DDBE-724A-A3CC-3FD851FDA54F}" type="datetime1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C33F-EC80-444E-85E7-9CBA25825377}" type="datetime1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Slicer4 minute - Sonia Pujol, Ph.D., NA-MIC ARR 2011-2012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4C4C-2545-3045-B171-8B33D64D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Slicer4Minute Tutorial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Sonia Pujol, Ph.D.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Surgical Planning Laboratory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Harvard Medical School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6" y="480060"/>
            <a:ext cx="1765934" cy="116648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644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6449" y="164592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9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Slicer4minute Scene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5" name="Picture 7" descr="Screen shot 2011-11-16 at 7.46.02 PM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63040"/>
            <a:ext cx="7315200" cy="45720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8893" y="1615221"/>
            <a:ext cx="0" cy="774492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45600" y="2389713"/>
            <a:ext cx="5109211" cy="919401"/>
          </a:xfrm>
          <a:prstGeom prst="roundRect">
            <a:avLst>
              <a:gd name="adj" fmla="val 9407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Models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the Modules menu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32770" name="Content Placeholder 1" descr="Screen shot 2011-11-15 at 2.16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b="3523"/>
          <a:stretch>
            <a:fillRect/>
          </a:stretch>
        </p:blipFill>
        <p:spPr>
          <a:xfrm>
            <a:off x="731520" y="1463040"/>
            <a:ext cx="7315200" cy="4023078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95426" y="3330436"/>
            <a:ext cx="1" cy="1134646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69406" y="4417858"/>
            <a:ext cx="7493449" cy="1223546"/>
          </a:xfrm>
          <a:prstGeom prst="roundRect">
            <a:avLst>
              <a:gd name="adj" fmla="val 6016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Models module GUI displays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list of models loaded in the slicer4minute scene, their color and the value of their opacity (between 0.0 an 1.0)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33794" name="Content Placeholder 1" descr="Screen shot 2011-11-15 at 2.17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b="3523"/>
          <a:stretch>
            <a:fillRect/>
          </a:stretch>
        </p:blipFill>
        <p:spPr>
          <a:xfrm>
            <a:off x="731520" y="1463040"/>
            <a:ext cx="7315200" cy="4023078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94237" y="1942256"/>
            <a:ext cx="0" cy="2776572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68435" y="4515298"/>
            <a:ext cx="7784234" cy="1235154"/>
          </a:xfrm>
          <a:prstGeom prst="roundRect">
            <a:avLst>
              <a:gd name="adj" fmla="val 5610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icon on the top left corner of the red slice to display the slice viewer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menu then click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eye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icon to display the axial slice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Viewer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34818" name="Content Placeholder 1" descr="Screen shot 2011-11-15 at 2.17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b="3523"/>
          <a:stretch>
            <a:fillRect/>
          </a:stretch>
        </p:blipFill>
        <p:spPr>
          <a:xfrm>
            <a:off x="731520" y="1463040"/>
            <a:ext cx="7315200" cy="4023078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66254" y="1795428"/>
            <a:ext cx="1141331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20663" y="1469073"/>
            <a:ext cx="4695840" cy="2145268"/>
          </a:xfrm>
          <a:prstGeom prst="roundRect">
            <a:avLst>
              <a:gd name="adj" fmla="val 4222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 the slider of the red viewer to browse through the axial MR slices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Slicer simultaneously displays the slices in the 3D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viewer.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0 at 11.53.33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905044" y="5116304"/>
            <a:ext cx="7224427" cy="483989"/>
          </a:xfrm>
          <a:prstGeom prst="roundRect">
            <a:avLst>
              <a:gd name="adj" fmla="val 13971"/>
            </a:avLst>
          </a:prstGeom>
          <a:solidFill>
            <a:srgbClr val="F7F293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skull_bone.vtk model appears through the skin.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16155" y="2329384"/>
            <a:ext cx="1" cy="2302686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92088" y="1583373"/>
            <a:ext cx="5134826" cy="863144"/>
          </a:xfrm>
          <a:prstGeom prst="roundRect">
            <a:avLst>
              <a:gd name="adj" fmla="val 7118"/>
            </a:avLst>
          </a:prstGeom>
          <a:solidFill>
            <a:srgbClr val="F7F293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Lower the opacity of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Skin.vtk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model in the Display tab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8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1-11-21 at 12.34.11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12077" y="1330877"/>
            <a:ext cx="7097031" cy="1600021"/>
          </a:xfrm>
          <a:prstGeom prst="roundRect">
            <a:avLst>
              <a:gd name="adj" fmla="val 4123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Position the mouse in the 3D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viewer.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lick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left-mouse button to drag and rotate the model.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right-mouse button to zoom in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4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Views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1 at 12.37.20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43340" y="1833136"/>
            <a:ext cx="2404648" cy="1538229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89120" y="3334543"/>
            <a:ext cx="2458868" cy="1090619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11163" y="1833136"/>
            <a:ext cx="3686398" cy="3076456"/>
          </a:xfrm>
          <a:prstGeom prst="roundRect">
            <a:avLst>
              <a:gd name="adj" fmla="val 2834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pin icons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top left corners of the red and green viewers to display the viewers’ menu, and click 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eye icon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display the axial and coronal slice in the 3D viewer.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2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1-11-21 at 12.41.57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68846" y="3136993"/>
            <a:ext cx="0" cy="734189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33998" y="1460325"/>
            <a:ext cx="3686398" cy="1736646"/>
          </a:xfrm>
          <a:prstGeom prst="roundRect">
            <a:avLst>
              <a:gd name="adj" fmla="val 3984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Turn off the visibility of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skull bone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display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hemispheric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white matter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1-21 at 12.43.45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8771" y="1759865"/>
            <a:ext cx="6449708" cy="847070"/>
          </a:xfrm>
          <a:prstGeom prst="roundRect">
            <a:avLst>
              <a:gd name="adj" fmla="val 9115"/>
            </a:avLst>
          </a:prstGeom>
          <a:solidFill>
            <a:srgbClr val="F7F293"/>
          </a:solidFill>
          <a:ln>
            <a:noFill/>
          </a:ln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white matter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surface, as well as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left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right optic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nerves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appear in the viewer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3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1 at 12.47.58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08893" y="2614136"/>
            <a:ext cx="861112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8895" y="3110295"/>
            <a:ext cx="927747" cy="1054563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770006" y="2323272"/>
            <a:ext cx="6153738" cy="847070"/>
          </a:xfrm>
          <a:prstGeom prst="roundRect">
            <a:avLst>
              <a:gd name="adj" fmla="val 10121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hemispheric_white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matter.vtk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model, and check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Display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minute tutorial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313218"/>
            <a:ext cx="7992824" cy="7692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tutorial is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4-minute introduction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visualization capabilities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Slicer4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software for medical image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analysis.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34" y="2079430"/>
            <a:ext cx="5675781" cy="408127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ARR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11-21 at 12.52.14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33355" y="4438512"/>
            <a:ext cx="1107959" cy="700816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39209" y="3627120"/>
            <a:ext cx="0" cy="1512208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14133" y="5066838"/>
            <a:ext cx="5218877" cy="919401"/>
          </a:xfrm>
          <a:prstGeom prst="roundRect">
            <a:avLst>
              <a:gd name="adj" fmla="val 7956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slider of the coronal view (green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to expose the optic chiasm.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1-11-21 at 1.06.19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89120" y="2496246"/>
            <a:ext cx="723511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22481" y="3223762"/>
            <a:ext cx="0" cy="1394959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5573" y="1676602"/>
            <a:ext cx="3683547" cy="1630382"/>
          </a:xfrm>
          <a:prstGeom prst="roundRect">
            <a:avLst>
              <a:gd name="adj" fmla="val 5071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the opacity of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skin model, and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viewing mode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3D only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7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1 at 1.08.56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38044" y="2269314"/>
            <a:ext cx="53395" cy="2455086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1795428"/>
            <a:ext cx="0" cy="2928972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49485" y="4666788"/>
            <a:ext cx="6479058" cy="855107"/>
          </a:xfrm>
          <a:prstGeom prst="roundRect">
            <a:avLst>
              <a:gd name="adj" fmla="val 10293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icon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top left corner of the 3D viewer, and click on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icon.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5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 Visualization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1 at 1.10.24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17003" y="4487457"/>
            <a:ext cx="7499248" cy="1600021"/>
          </a:xfrm>
          <a:prstGeom prst="roundRect">
            <a:avLst>
              <a:gd name="adj" fmla="val 3911"/>
            </a:avLst>
          </a:prstGeom>
          <a:solidFill>
            <a:srgbClr val="F7F293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3D models and 2D anatomical slices start spinning in the 3D viewer.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a second time on the spin icon to stop the models from spinning.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7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minute tutorial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6508" y="1600200"/>
            <a:ext cx="3883096" cy="382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tutorial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short introduction to the 3D visualization capabilities of Slicer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isit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Slicer4 training compendium for more information on the software.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93" y="1834695"/>
            <a:ext cx="3493487" cy="359398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2708" y="5659930"/>
            <a:ext cx="812172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http://www.slicer.org/slicerWiki/index.php/Documentation/4.0/Training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11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Acknowledgments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648074" y="1600200"/>
            <a:ext cx="634789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Alliance for Medical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 U54EB005149  </a:t>
            </a:r>
          </a:p>
          <a:p>
            <a:pPr>
              <a:spcBef>
                <a:spcPts val="600"/>
              </a:spcBef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Neuroimage Analysis Center </a:t>
            </a: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 P41RR013218 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4" y="4536847"/>
            <a:ext cx="481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5" y="2049198"/>
            <a:ext cx="712470" cy="8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software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86" y="1600200"/>
            <a:ext cx="8108813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Slicer4 software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available for download: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download.slicer.org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minute dataset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Download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slicer4minute-data.zip training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dataset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http://wiki.slicer.org/slicerWiki/index.php/Training/4.0#Slicer4Minute_Tutorial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 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3DSlicer version 4.0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16 at 7.18.1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63040"/>
            <a:ext cx="7315200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17470" y="1985204"/>
            <a:ext cx="3628016" cy="1736646"/>
          </a:xfrm>
          <a:prstGeom prst="roundRect">
            <a:avLst>
              <a:gd name="adj" fmla="val 4753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Start Slicer on your computer: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Welcome module is the default start-up module.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3D Slicer Scene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¦"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A Slicer scene is a MRML file 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which, 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contains 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list of elements loaded into Slicer 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volumes, models, </a:t>
            </a:r>
            <a:r>
              <a:rPr lang="en-US" sz="2400" dirty="0" err="1">
                <a:latin typeface="Arial" pitchFamily="34" charset="0"/>
                <a:ea typeface="ＭＳ Ｐゴシック" charset="0"/>
                <a:cs typeface="Arial" pitchFamily="34" charset="0"/>
              </a:rPr>
              <a:t>fiducials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…)</a:t>
            </a:r>
            <a:endParaRPr lang="en-US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¦"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The following example uses a 3D 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Scene, </a:t>
            </a:r>
            <a:b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which 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contains images and 3D surface </a:t>
            </a: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models 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of the head.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3DSlicer version 4.0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16 at 7.18.1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63040"/>
            <a:ext cx="7315200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5979" y="2672671"/>
            <a:ext cx="4379884" cy="1223546"/>
          </a:xfrm>
          <a:prstGeom prst="roundRect">
            <a:avLst>
              <a:gd name="adj" fmla="val 5844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/>
              </a:rPr>
              <a:t> Load Scene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/>
              </a:rPr>
              <a:t>from the main menu, and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/>
              </a:rPr>
              <a:t>load slicer4minute.mrml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13" y="1285828"/>
            <a:ext cx="2331947" cy="17041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95426" y="1535130"/>
            <a:ext cx="1" cy="1134646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32616" y="1189406"/>
            <a:ext cx="331294" cy="334144"/>
          </a:xfrm>
          <a:prstGeom prst="ellipse">
            <a:avLst/>
          </a:prstGeom>
          <a:noFill/>
          <a:ln w="38100" cmpd="sng">
            <a:solidFill>
              <a:srgbClr val="FFF2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2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minute Scene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1-11-21 at 1.33.47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35830" y="1747129"/>
            <a:ext cx="2241082" cy="4154984"/>
          </a:xfrm>
          <a:prstGeom prst="roundRect">
            <a:avLst>
              <a:gd name="adj" fmla="val 3069"/>
            </a:avLst>
          </a:prstGeom>
          <a:solidFill>
            <a:srgbClr val="F7F293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Slicer displays the elements of the slicer4minute scene, which contains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MR volume of the brain and a series of 3D surface models.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2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Slice4 minute scene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Slicer4Minute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- Sonia Pujol,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1-11-21 at 1.34.44 A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96901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17220" y="120015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24693" y="1975641"/>
            <a:ext cx="954449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0168" y="1354804"/>
            <a:ext cx="3601341" cy="1246763"/>
          </a:xfrm>
          <a:prstGeom prst="roundRect">
            <a:avLst>
              <a:gd name="adj" fmla="val 6615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Conventional Widescreen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viewing mode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menu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2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810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Slicer4Minute Tutorial</vt:lpstr>
      <vt:lpstr>Slicer4 minute tutorial</vt:lpstr>
      <vt:lpstr>Slicer4 software</vt:lpstr>
      <vt:lpstr>Slicer4 minute dataset</vt:lpstr>
      <vt:lpstr>3DSlicer version 4.0</vt:lpstr>
      <vt:lpstr>3D Slicer Scene</vt:lpstr>
      <vt:lpstr>3DSlicer version 4.0</vt:lpstr>
      <vt:lpstr>Slicer4 minute Scene</vt:lpstr>
      <vt:lpstr>Slice4 minute scene</vt:lpstr>
      <vt:lpstr>Slicer4minute Scene</vt:lpstr>
      <vt:lpstr>3D Visualization</vt:lpstr>
      <vt:lpstr>3D Visualization</vt:lpstr>
      <vt:lpstr>3D Visualization</vt:lpstr>
      <vt:lpstr>3D Visualization</vt:lpstr>
      <vt:lpstr>3D Visualization</vt:lpstr>
      <vt:lpstr>Anatomical Views</vt:lpstr>
      <vt:lpstr>3D Visualization</vt:lpstr>
      <vt:lpstr>3D Visualization</vt:lpstr>
      <vt:lpstr>3D Visualization</vt:lpstr>
      <vt:lpstr>3D Visualization</vt:lpstr>
      <vt:lpstr>3D Visualization</vt:lpstr>
      <vt:lpstr>3D Visualization</vt:lpstr>
      <vt:lpstr>3D Visualization</vt:lpstr>
      <vt:lpstr>Slicer4 minute tutorial</vt:lpstr>
      <vt:lpstr>Acknowledgments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Slicer4 Minute</dc:title>
  <dc:creator>Sonia Pujol</dc:creator>
  <cp:lastModifiedBy>MJ</cp:lastModifiedBy>
  <cp:revision>80</cp:revision>
  <dcterms:created xsi:type="dcterms:W3CDTF">2011-11-21T03:34:49Z</dcterms:created>
  <dcterms:modified xsi:type="dcterms:W3CDTF">2011-12-09T17:46:52Z</dcterms:modified>
</cp:coreProperties>
</file>