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C87C-EFBF-9842-A8CC-BE98AE698E69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378D-B8DF-F343-ACFA-E22DE957C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414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C87C-EFBF-9842-A8CC-BE98AE698E69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378D-B8DF-F343-ACFA-E22DE957C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081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C87C-EFBF-9842-A8CC-BE98AE698E69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378D-B8DF-F343-ACFA-E22DE957C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68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C87C-EFBF-9842-A8CC-BE98AE698E69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378D-B8DF-F343-ACFA-E22DE957C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231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C87C-EFBF-9842-A8CC-BE98AE698E69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378D-B8DF-F343-ACFA-E22DE957C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96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C87C-EFBF-9842-A8CC-BE98AE698E69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378D-B8DF-F343-ACFA-E22DE957C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46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C87C-EFBF-9842-A8CC-BE98AE698E69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378D-B8DF-F343-ACFA-E22DE957C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008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C87C-EFBF-9842-A8CC-BE98AE698E69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378D-B8DF-F343-ACFA-E22DE957C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536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C87C-EFBF-9842-A8CC-BE98AE698E69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378D-B8DF-F343-ACFA-E22DE957C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8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C87C-EFBF-9842-A8CC-BE98AE698E69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378D-B8DF-F343-ACFA-E22DE957C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9522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C87C-EFBF-9842-A8CC-BE98AE698E69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378D-B8DF-F343-ACFA-E22DE957C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192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2C87C-EFBF-9842-A8CC-BE98AE698E69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3378D-B8DF-F343-ACFA-E22DE957C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339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CARMA </a:t>
            </a:r>
            <a:r>
              <a:rPr lang="en-US" dirty="0" smtClean="0"/>
              <a:t>Axial Dilate </a:t>
            </a:r>
            <a:r>
              <a:rPr lang="en-US" dirty="0" smtClean="0"/>
              <a:t>Filter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CARMA Center</a:t>
            </a:r>
          </a:p>
          <a:p>
            <a:r>
              <a:rPr lang="en-US" dirty="0" smtClean="0"/>
              <a:t>The University of Utah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227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module </a:t>
            </a:r>
            <a:r>
              <a:rPr lang="en-US" dirty="0" smtClean="0"/>
              <a:t>performs a simple 4 pixel radius binary dilation in </a:t>
            </a:r>
            <a:r>
              <a:rPr lang="en-US" dirty="0" smtClean="0"/>
              <a:t>two dimensions along the axial plane</a:t>
            </a:r>
          </a:p>
          <a:p>
            <a:r>
              <a:rPr lang="en-US" dirty="0" smtClean="0"/>
              <a:t>This filter is used to generate a rough wall segmentation from an </a:t>
            </a:r>
            <a:r>
              <a:rPr lang="en-US" dirty="0" err="1" smtClean="0"/>
              <a:t>endo</a:t>
            </a:r>
            <a:r>
              <a:rPr lang="en-US" dirty="0" smtClean="0"/>
              <a:t> segmentation in the CARMA segmentation pipeline</a:t>
            </a:r>
          </a:p>
        </p:txBody>
      </p:sp>
    </p:spTree>
    <p:extLst>
      <p:ext uri="{BB962C8B-B14F-4D97-AF65-F5344CB8AC3E}">
        <p14:creationId xmlns:p14="http://schemas.microsoft.com/office/powerpoint/2010/main" xmlns="" val="1202653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Load </a:t>
            </a:r>
            <a:r>
              <a:rPr lang="en-US" dirty="0" smtClean="0"/>
              <a:t>Image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3679" y="1611806"/>
            <a:ext cx="7904366" cy="4363410"/>
          </a:xfrm>
          <a:ln>
            <a:solidFill>
              <a:srgbClr val="00000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966579" y="3805237"/>
            <a:ext cx="2544124" cy="21907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0094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Create Output Image File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448" y="1644338"/>
            <a:ext cx="8260352" cy="4559923"/>
          </a:xfrm>
          <a:ln>
            <a:solidFill>
              <a:srgbClr val="000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800101" y="4099416"/>
            <a:ext cx="2631440" cy="28208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1005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3: Apply </a:t>
            </a:r>
            <a:r>
              <a:rPr lang="en-US" dirty="0" smtClean="0"/>
              <a:t>Axial Dilate Filter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59221"/>
            <a:ext cx="8229600" cy="4542947"/>
          </a:xfrm>
          <a:ln>
            <a:solidFill>
              <a:srgbClr val="000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2651761" y="5770881"/>
            <a:ext cx="457199" cy="1422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113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67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CARMA Axial Dilate Filter Tutorial</vt:lpstr>
      <vt:lpstr>Overview</vt:lpstr>
      <vt:lpstr>Step 1: Load Image</vt:lpstr>
      <vt:lpstr>Step 2: Create Output Image File </vt:lpstr>
      <vt:lpstr>Step 3: Apply Axial Dilate Filter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Salma Bengali</dc:creator>
  <cp:lastModifiedBy>amorris</cp:lastModifiedBy>
  <cp:revision>6</cp:revision>
  <dcterms:created xsi:type="dcterms:W3CDTF">2012-11-20T20:53:11Z</dcterms:created>
  <dcterms:modified xsi:type="dcterms:W3CDTF">2013-01-09T18:29:27Z</dcterms:modified>
</cp:coreProperties>
</file>